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02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B3419-EC4F-445D-BD0B-4F33BD801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3E50E-9953-44A9-8DC5-208E030E8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D1595-F710-4FD0-9B72-8FED2212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C674-FC12-418D-A6D9-7350DDBF41C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0B636-6746-4257-A105-3D9E50D75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A7B90-C734-4B90-943C-83A4B0F8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6A94-5F1C-4426-907A-B5B2F82C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4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B1162-A303-4C59-AE9F-1CE5BBA6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D4161-50D7-4849-93FE-CF1B7EA71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74C16-760F-4BFA-87BF-B490ED37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C674-FC12-418D-A6D9-7350DDBF41C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2C3ED-67F6-4DC2-A4E3-ED5F8E8E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C7BEA-3AAF-4F28-BFE4-1D015D56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6A94-5F1C-4426-907A-B5B2F82C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0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014EE2-5E4C-494D-AE7B-E440B41AC0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43134-409A-4DB8-93FD-DE52DBE8F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883F3-42AB-408D-8F5C-3900AB43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C674-FC12-418D-A6D9-7350DDBF41C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DCAD6-89A4-40AA-8875-D6D09750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242F9-7164-4652-83A5-178F3E3F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6A94-5F1C-4426-907A-B5B2F82C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7B91-52ED-48E4-8E4D-CF7BBF40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85578-1767-43A4-A288-8AE05FEE0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371C2-3A8E-4BFC-B9C2-6254C8D48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C674-FC12-418D-A6D9-7350DDBF41C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0E5DA-DB90-4818-B6D5-13FD84BB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2393D-F125-4D40-9BB8-DF27CAB2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6A94-5F1C-4426-907A-B5B2F82C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1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00409-C9F5-42D7-BAAE-676F597B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130D2-37EF-447E-8C49-5286D33A7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F3846-8DB6-47C7-BAEB-34202E70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C674-FC12-418D-A6D9-7350DDBF41C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F035E-EC5A-4B0F-815E-42130D88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28023-EBF8-4E28-A598-0F4A5364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6A94-5F1C-4426-907A-B5B2F82C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6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BC853-185A-495F-A765-FFE674CDB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B0748-5089-45BC-9E44-46D34F8D2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77A16-ABBB-473A-BB8C-FDD9137D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08403-2BB0-451C-96C9-9DE2D1E4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C674-FC12-418D-A6D9-7350DDBF41C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77195-F439-4CA3-B1B1-7CF5F0AD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E84B3-ED80-4A9D-9C5F-24BFB7BE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6A94-5F1C-4426-907A-B5B2F82C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5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42B04-276E-4344-A94A-74F143C4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0C5B9-D221-4DE1-8E6B-6E1314C37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EB7C8-46E5-416E-A322-2231935B5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E325EA-F8BA-4813-BC84-C1E000DB4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8F044F-2ADB-4C57-AA49-CFBF697F9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481B3-A3F6-4B4B-B85B-CAFEC949A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C674-FC12-418D-A6D9-7350DDBF41C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EC845-FAC6-4C19-BB90-F4C67B6E8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949BEA-F40A-4728-B49F-0B5BE67E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6A94-5F1C-4426-907A-B5B2F82C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8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DF8E0-72C0-43F3-9BDE-CE88FED7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4375F-A3A3-4860-928A-78084622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C674-FC12-418D-A6D9-7350DDBF41C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AAB0E-3AF9-406B-9C71-25604D68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E1126-678F-425F-B61E-4F5B0257D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6A94-5F1C-4426-907A-B5B2F82C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2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AFFDB-53BE-41A9-92B4-BF8CBEDA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C674-FC12-418D-A6D9-7350DDBF41C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BB714-C647-4FAA-84C3-E0B431BB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A9D19-23E3-46D4-898A-1A360ADB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6A94-5F1C-4426-907A-B5B2F82C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3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7B72-764B-4B23-A421-63FDA408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D2EBD-7A85-4F78-BA0E-F645FBFF3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15B5C-F226-406D-BB64-A527944B0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710DE-880C-4339-BFDC-0B1623218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C674-FC12-418D-A6D9-7350DDBF41C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079AA-AD2A-4AAD-AE90-D5E99A948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D128F-B15A-42BB-9075-D5CBE57B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6A94-5F1C-4426-907A-B5B2F82C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4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78FF-65D3-4A26-84CD-2FAC2B56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42CFD1-E3B5-42BD-9FE9-6B901646A6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6321F-078A-4B7C-BC50-F604C6C7F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D60B5-93A4-4AF4-B946-CFAFA0AAD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C674-FC12-418D-A6D9-7350DDBF41C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99964-3941-42E0-8B2A-CECEB7AB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62EB2-107E-4FFA-A590-DB359AD9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6A94-5F1C-4426-907A-B5B2F82C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F57DD6-7F0E-43C6-9192-DC934DD2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52852-C6DF-48F7-9C0B-C43A6AE92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0FCB8-B722-446C-BD88-4EEB6F277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EC674-FC12-418D-A6D9-7350DDBF41C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F2C5F-9FFE-4DBD-B6AC-32B25372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35F90-513B-40CF-9CC5-5749D84A7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06A94-5F1C-4426-907A-B5B2F82C9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8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84DF-9F2A-46F4-9B27-DD77F28606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33B49-E83F-4725-A948-02BFA8784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American Pageant</a:t>
            </a:r>
          </a:p>
        </p:txBody>
      </p:sp>
    </p:spTree>
    <p:extLst>
      <p:ext uri="{BB962C8B-B14F-4D97-AF65-F5344CB8AC3E}">
        <p14:creationId xmlns:p14="http://schemas.microsoft.com/office/powerpoint/2010/main" val="1853214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605B-9C47-462E-9F10-7D57D6FC2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Abolitionism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7E3F5-28CE-45AB-B9D9-0F8A648E9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/>
          </a:p>
        </p:txBody>
      </p:sp>
      <p:pic>
        <p:nvPicPr>
          <p:cNvPr id="9218" name="Picture 2" descr="Image result for abolitionist movement">
            <a:extLst>
              <a:ext uri="{FF2B5EF4-FFF2-40B4-BE49-F238E27FC236}">
                <a16:creationId xmlns:a16="http://schemas.microsoft.com/office/drawing/2014/main" id="{B5AD6854-908D-450C-ADBC-3177ABDE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197" y="0"/>
            <a:ext cx="52598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abolitionist movement">
            <a:extLst>
              <a:ext uri="{FF2B5EF4-FFF2-40B4-BE49-F238E27FC236}">
                <a16:creationId xmlns:a16="http://schemas.microsoft.com/office/drawing/2014/main" id="{4A0194DC-8725-4F02-B6A9-C7EE8521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15" y="2952498"/>
            <a:ext cx="5528009" cy="390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68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0DA47-10BC-4B5F-B669-B181F42F5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Transcendentalism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DFEF-00FC-47E6-9C02-3D97579B0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transcendentalism">
            <a:extLst>
              <a:ext uri="{FF2B5EF4-FFF2-40B4-BE49-F238E27FC236}">
                <a16:creationId xmlns:a16="http://schemas.microsoft.com/office/drawing/2014/main" id="{789FBC82-07A6-49E1-91EF-13F36253A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-2381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transcendentalism">
            <a:extLst>
              <a:ext uri="{FF2B5EF4-FFF2-40B4-BE49-F238E27FC236}">
                <a16:creationId xmlns:a16="http://schemas.microsoft.com/office/drawing/2014/main" id="{FBBB4829-7C3C-4035-BC28-FDA184921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340518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ralph waldo emerson">
            <a:extLst>
              <a:ext uri="{FF2B5EF4-FFF2-40B4-BE49-F238E27FC236}">
                <a16:creationId xmlns:a16="http://schemas.microsoft.com/office/drawing/2014/main" id="{DDFC0047-71DE-4E31-872D-517B75E4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1248569"/>
            <a:ext cx="3683167" cy="372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henry david thoreau">
            <a:extLst>
              <a:ext uri="{FF2B5EF4-FFF2-40B4-BE49-F238E27FC236}">
                <a16:creationId xmlns:a16="http://schemas.microsoft.com/office/drawing/2014/main" id="{73368374-989A-444B-ABDE-02E95E8BC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390" y="2482056"/>
            <a:ext cx="3780925" cy="433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064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7C89-950D-49CB-B9DA-6B54BA39F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Utopian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6DD78-C343-4EF9-81B1-3238C066F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Image result for brook farm">
            <a:extLst>
              <a:ext uri="{FF2B5EF4-FFF2-40B4-BE49-F238E27FC236}">
                <a16:creationId xmlns:a16="http://schemas.microsoft.com/office/drawing/2014/main" id="{17EF1734-C580-42E1-9C44-BD0948B63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new harmony">
            <a:extLst>
              <a:ext uri="{FF2B5EF4-FFF2-40B4-BE49-F238E27FC236}">
                <a16:creationId xmlns:a16="http://schemas.microsoft.com/office/drawing/2014/main" id="{E7051DCF-5CA0-411D-9A0D-8D91F5B0A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36" y="1571625"/>
            <a:ext cx="6653463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06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4FFE-15A6-40B9-89A0-10FB75A6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Second Great Awakening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492A9-9D52-4B13-A5D0-4FECB6655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Image result for second great awakening">
            <a:extLst>
              <a:ext uri="{FF2B5EF4-FFF2-40B4-BE49-F238E27FC236}">
                <a16:creationId xmlns:a16="http://schemas.microsoft.com/office/drawing/2014/main" id="{E254BE08-5A91-40C3-9D64-A423E3DD4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6" y="1495425"/>
            <a:ext cx="6148307" cy="445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econd great awakening">
            <a:extLst>
              <a:ext uri="{FF2B5EF4-FFF2-40B4-BE49-F238E27FC236}">
                <a16:creationId xmlns:a16="http://schemas.microsoft.com/office/drawing/2014/main" id="{16937917-789E-4433-AFED-2E1B8F6CE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238" y="1495424"/>
            <a:ext cx="5278464" cy="445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80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2AE19-DCCB-4FA8-8FF3-C7FA3499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Liberalism and the Enlightenment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11FE9-8937-49C9-8CCA-6D7B19EB4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enlightenment">
            <a:extLst>
              <a:ext uri="{FF2B5EF4-FFF2-40B4-BE49-F238E27FC236}">
                <a16:creationId xmlns:a16="http://schemas.microsoft.com/office/drawing/2014/main" id="{20294FAC-E52C-4780-844A-220A7FBBC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2" y="1594559"/>
            <a:ext cx="5713998" cy="44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nlightenment">
            <a:extLst>
              <a:ext uri="{FF2B5EF4-FFF2-40B4-BE49-F238E27FC236}">
                <a16:creationId xmlns:a16="http://schemas.microsoft.com/office/drawing/2014/main" id="{456BC830-B34E-4273-8171-E8CAF5CEC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98" y="1594559"/>
            <a:ext cx="5639802" cy="45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76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9A07-D3ED-4283-BA51-959BA5C7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Unitarianism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71C07-6467-4B50-ADB4-EC3156795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unitarianism apush">
            <a:extLst>
              <a:ext uri="{FF2B5EF4-FFF2-40B4-BE49-F238E27FC236}">
                <a16:creationId xmlns:a16="http://schemas.microsoft.com/office/drawing/2014/main" id="{60B21600-C3D2-498C-BA21-D57F2F5D9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84" y="1258094"/>
            <a:ext cx="12368463" cy="559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99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D0C40-24FE-4359-A698-A924755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Mormons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C22D7-AC01-4F85-9BE3-58BB2F805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mormonism">
            <a:extLst>
              <a:ext uri="{FF2B5EF4-FFF2-40B4-BE49-F238E27FC236}">
                <a16:creationId xmlns:a16="http://schemas.microsoft.com/office/drawing/2014/main" id="{00AB8240-CE41-4A40-B9AB-942180937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9"/>
            <a:ext cx="3667515" cy="25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brigham young">
            <a:extLst>
              <a:ext uri="{FF2B5EF4-FFF2-40B4-BE49-F238E27FC236}">
                <a16:creationId xmlns:a16="http://schemas.microsoft.com/office/drawing/2014/main" id="{119C13EB-D4A8-44ED-BF59-E67D64F3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15" y="3738561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mormon map cengage">
            <a:extLst>
              <a:ext uri="{FF2B5EF4-FFF2-40B4-BE49-F238E27FC236}">
                <a16:creationId xmlns:a16="http://schemas.microsoft.com/office/drawing/2014/main" id="{017D6CF0-ACE4-4CC8-98E1-8D62C9EDD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9931" r="4034" b="9931"/>
          <a:stretch/>
        </p:blipFill>
        <p:spPr bwMode="auto">
          <a:xfrm>
            <a:off x="5008121" y="0"/>
            <a:ext cx="7369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0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8C9EE-124A-4DED-8877-13E13731B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Dorothy 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FFF3A-15E6-4A3A-BB42-97078CF0D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Image result for dorothea dix">
            <a:extLst>
              <a:ext uri="{FF2B5EF4-FFF2-40B4-BE49-F238E27FC236}">
                <a16:creationId xmlns:a16="http://schemas.microsoft.com/office/drawing/2014/main" id="{33A623B8-7387-476B-88C8-BD7181EF6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4"/>
            <a:ext cx="12191999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1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7AF5-FE87-4F9D-9557-BF7F1BA1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Reform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A82DA-77E7-48AA-AC5A-5BC6025E7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Image result for education reform 1800s">
            <a:extLst>
              <a:ext uri="{FF2B5EF4-FFF2-40B4-BE49-F238E27FC236}">
                <a16:creationId xmlns:a16="http://schemas.microsoft.com/office/drawing/2014/main" id="{7E32A9C1-0C11-4F3E-B580-039B60B91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32" y="1246472"/>
            <a:ext cx="6617368" cy="56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55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C560-8F5C-4F2D-9247-957DE192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3B10E-950F-49B5-95AA-B2AC96E49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american temperance society">
            <a:extLst>
              <a:ext uri="{FF2B5EF4-FFF2-40B4-BE49-F238E27FC236}">
                <a16:creationId xmlns:a16="http://schemas.microsoft.com/office/drawing/2014/main" id="{ACA4F3ED-6DF7-4597-8E57-557D4175D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516" y="365125"/>
            <a:ext cx="4471236" cy="624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american temperance society">
            <a:extLst>
              <a:ext uri="{FF2B5EF4-FFF2-40B4-BE49-F238E27FC236}">
                <a16:creationId xmlns:a16="http://schemas.microsoft.com/office/drawing/2014/main" id="{2D1FEF9F-C217-477F-A988-3B7324BDB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48" y="2780297"/>
            <a:ext cx="6403909" cy="407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85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27DF-038E-4AD1-8A1F-537E0E2F5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D2CC2-CFDD-4698-891E-BBD89E1FD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lucretia mott">
            <a:extLst>
              <a:ext uri="{FF2B5EF4-FFF2-40B4-BE49-F238E27FC236}">
                <a16:creationId xmlns:a16="http://schemas.microsoft.com/office/drawing/2014/main" id="{AB1422AE-755D-48FC-A8BB-E20CC52F0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411" y="254043"/>
            <a:ext cx="3779920" cy="377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elizabeth cady stanton">
            <a:extLst>
              <a:ext uri="{FF2B5EF4-FFF2-40B4-BE49-F238E27FC236}">
                <a16:creationId xmlns:a16="http://schemas.microsoft.com/office/drawing/2014/main" id="{CC92ABBF-AB57-4493-A33A-CCA92E397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11" y="3429000"/>
            <a:ext cx="28575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susan b anthony">
            <a:extLst>
              <a:ext uri="{FF2B5EF4-FFF2-40B4-BE49-F238E27FC236}">
                <a16:creationId xmlns:a16="http://schemas.microsoft.com/office/drawing/2014/main" id="{3D47D047-1ED8-45B6-A29A-DC6966D6D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707" y="581025"/>
            <a:ext cx="3322219" cy="44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nawsa">
            <a:extLst>
              <a:ext uri="{FF2B5EF4-FFF2-40B4-BE49-F238E27FC236}">
                <a16:creationId xmlns:a16="http://schemas.microsoft.com/office/drawing/2014/main" id="{53F059AC-1BFE-43B4-B51C-CADF0D5DB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24"/>
            <a:ext cx="4612607" cy="32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610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Chapter 15</vt:lpstr>
      <vt:lpstr>Second Great Awakening</vt:lpstr>
      <vt:lpstr>Liberalism and the Enlightenment</vt:lpstr>
      <vt:lpstr>Unitarianism</vt:lpstr>
      <vt:lpstr>Mormons</vt:lpstr>
      <vt:lpstr>Dorothy Dix</vt:lpstr>
      <vt:lpstr>Education Reform</vt:lpstr>
      <vt:lpstr>Temperance</vt:lpstr>
      <vt:lpstr>Women</vt:lpstr>
      <vt:lpstr>Abolitionism </vt:lpstr>
      <vt:lpstr>Transcendentalism </vt:lpstr>
      <vt:lpstr>Utopian Society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</dc:title>
  <dc:creator>Ryan</dc:creator>
  <cp:lastModifiedBy>Ryan</cp:lastModifiedBy>
  <cp:revision>4</cp:revision>
  <dcterms:created xsi:type="dcterms:W3CDTF">2018-11-12T02:56:09Z</dcterms:created>
  <dcterms:modified xsi:type="dcterms:W3CDTF">2018-11-12T03:25:13Z</dcterms:modified>
</cp:coreProperties>
</file>